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4" d="100"/>
          <a:sy n="64" d="100"/>
        </p:scale>
        <p:origin x="2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kit yadav" userId="09c7ad81b1aa38b9" providerId="LiveId" clId="{96F6AB6B-B620-4FFA-8AFE-CEC2D2B78B2A}"/>
    <pc:docChg chg="modSld">
      <pc:chgData name="Ankit yadav" userId="09c7ad81b1aa38b9" providerId="LiveId" clId="{96F6AB6B-B620-4FFA-8AFE-CEC2D2B78B2A}" dt="2023-12-05T08:44:14.671" v="5" actId="1036"/>
      <pc:docMkLst>
        <pc:docMk/>
      </pc:docMkLst>
      <pc:sldChg chg="modSp mod">
        <pc:chgData name="Ankit yadav" userId="09c7ad81b1aa38b9" providerId="LiveId" clId="{96F6AB6B-B620-4FFA-8AFE-CEC2D2B78B2A}" dt="2023-12-05T08:44:14.671" v="5" actId="1036"/>
        <pc:sldMkLst>
          <pc:docMk/>
          <pc:sldMk cId="0" sldId="256"/>
        </pc:sldMkLst>
        <pc:spChg chg="mod">
          <ac:chgData name="Ankit yadav" userId="09c7ad81b1aa38b9" providerId="LiveId" clId="{96F6AB6B-B620-4FFA-8AFE-CEC2D2B78B2A}" dt="2023-12-05T08:44:14.671" v="5" actId="1036"/>
          <ac:spMkLst>
            <pc:docMk/>
            <pc:sldMk cId="0" sldId="256"/>
            <ac:spMk id="3" creationId="{00000000-0000-0000-0000-000000000000}"/>
          </ac:spMkLst>
        </pc:spChg>
        <pc:spChg chg="mod">
          <ac:chgData name="Ankit yadav" userId="09c7ad81b1aa38b9" providerId="LiveId" clId="{96F6AB6B-B620-4FFA-8AFE-CEC2D2B78B2A}" dt="2023-12-05T08:44:08.782" v="3" actId="20577"/>
          <ac:spMkLst>
            <pc:docMk/>
            <pc:sldMk cId="0" sldId="256"/>
            <ac:spMk id="9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1911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9878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Diet Website: Your Guide to Healthy Living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our diet website, your ultimate resource for everything related to healthy eating and nutrition. Discover the importance of maintaining a balanced diet and learn how it can transform your life.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5948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6319599" y="5594866"/>
            <a:ext cx="280547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Siddharth Chaudhary &amp; Ankit yadav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5976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Diet Basics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1609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91195" y="3202662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23730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Types of Diets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806666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 different dietary approaches such as keto, vegan, and Mediterranean, and understand their principles and potential benefits.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833199" y="49132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91195" y="4954905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1555313" y="4989552"/>
            <a:ext cx="382833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Macronutrients &amp; Micronutrients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1555313" y="5558909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Gain insight into the importance of macronutrients (carbohydrates, proteins, and fats) and micronutrients (vitamins and minerals) for overall health and well-being.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65818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Recipe Ideas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38594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506385" y="3901083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3070503" y="3935730"/>
            <a:ext cx="280594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Quick &amp; Healthy Recipes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3070503" y="4505087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Discover simple and delicious recipes that prioritize nutrition without compromising on taste, making healthy eating a breeze.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426285" y="38594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584281" y="3901083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8148399" y="3935730"/>
            <a:ext cx="360318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Meal Planning &amp; Batch Cooking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8148399" y="4505087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Learn effective strategies to streamline your meal preparation and save time, ensuring healthy meals are always within reach.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1674852"/>
            <a:ext cx="4800124" cy="29666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4919186"/>
            <a:ext cx="259056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Weight Loss Strategies</a:t>
            </a:r>
            <a:endParaRPr lang="en-US" sz="2187" dirty="0"/>
          </a:p>
        </p:txBody>
      </p:sp>
      <p:sp>
        <p:nvSpPr>
          <p:cNvPr id="6" name="Text 2"/>
          <p:cNvSpPr/>
          <p:nvPr/>
        </p:nvSpPr>
        <p:spPr>
          <a:xfrm>
            <a:off x="2348389" y="5488543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Find practical tips and sustainable approaches to achieve your weight loss goals, including mindful eating and portion control techniques.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1674852"/>
            <a:ext cx="4800124" cy="296668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1768" y="491918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Fitness &amp; Exercise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7481768" y="5488543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Understand the significance of regular physical activity and explore different exercise options tailored to various fitness levels and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2348389" y="4449723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2584371" y="4685705"/>
            <a:ext cx="26134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Health &amp; Wellness Tips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584371" y="5255062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 strategies for stress management and self-care, such as mindfulness techniques and engaging in activities that promote well-being.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26285" y="4449723"/>
            <a:ext cx="4855726" cy="2107525"/>
          </a:xfrm>
          <a:prstGeom prst="roundRect">
            <a:avLst>
              <a:gd name="adj" fmla="val 4744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7662267" y="4685705"/>
            <a:ext cx="275820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Good Sleep &amp; Hydration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662267" y="5255062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Uncover the benefits of establishing healthy sleep habits and maintaining proper hydration levels to support overall health and vitality.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324552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4273153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Recap the key points highlighted throughout this presentation, emphasizing the importance of adopting a holistic approach to nutrition and lifestyle choices. Take the next step towards a healthier you!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294</Words>
  <Application>Microsoft Office PowerPoint</Application>
  <PresentationFormat>Custom</PresentationFormat>
  <Paragraphs>33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adonis-web</vt:lpstr>
      <vt:lpstr>Arial</vt:lpstr>
      <vt:lpstr>Calibri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Ankit yadav</cp:lastModifiedBy>
  <cp:revision>2</cp:revision>
  <dcterms:created xsi:type="dcterms:W3CDTF">2023-12-05T07:49:53Z</dcterms:created>
  <dcterms:modified xsi:type="dcterms:W3CDTF">2023-12-05T08:44:20Z</dcterms:modified>
</cp:coreProperties>
</file>